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60" r:id="rId5"/>
    <p:sldId id="265" r:id="rId6"/>
    <p:sldId id="264" r:id="rId7"/>
    <p:sldId id="278" r:id="rId8"/>
    <p:sldId id="263" r:id="rId9"/>
    <p:sldId id="277" r:id="rId10"/>
    <p:sldId id="258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8F"/>
    <a:srgbClr val="E428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9EFB-EEFD-4FC8-BB76-426D4E99820B}" type="datetimeFigureOut">
              <a:rPr lang="ru-RU" smtClean="0"/>
              <a:pPr/>
              <a:t>13-12-2016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1261.mjiP3npVF-9EO1RXNuPqJQB1SOfeKt1SpzF9WF8DwbSYvpalR1ahoAQTU0KRHnrm_4C40QIQqp7hY0Yh2CFb1tAT4yemYhh87ELzA3OpA0A.6c9afef1cb14210b3f8c6512da3b4608cb2034ef&amp;uuid=&amp;state=tid_Wvm4RM28ca_MiO4Ne9osTPtpHS9wicjEF5X7fRziVPIHCd9FyQ,,&amp;data=UlNrNmk5WktYejdiZGJXMlpCZGtSVVA0R0Qycm9ReHN1VDUycEV5d2hIV3MwUFg2X29ySm42Wmc4dDZoU0xOM2I5aVhUZ1pNaUpGOWRLeHBUQk9xYWpHamNhSDV6SEFmenRJbElPdnlzTWZNNllRYUtzTzhJcmdGRDFBR1k3cjBBS0xXc0sydnVxQUJtUXpiUFhDZl9HNG15cFFkclp2cXFjc05STXJtalIzVGFyM1hqTGY1VTlkSXVLdjZxRHY2MUxpajAzS0VCd00s&amp;sign=36e8675ccb84b3662fd904d68f753121&amp;keyno=0&amp;b64e=2&amp;l10n=ru" TargetMode="External"/><Relationship Id="rId7" Type="http://schemas.openxmlformats.org/officeDocument/2006/relationships/hyperlink" Target="https://text.ru/rd/aHR0cDovL25zcG9ydGFsLnJ1L2RldHNraXktc2FkL3Jhem5vZS8yMDE0LzExLzE1L3Byb2VrdC16bmFrb21zdHZvLXMtc2VtZXlueW1pLXRyYWRpdHNpeWFtaS1rYWstc3JlZHN0dm8tZm9ybWlyb3Zhbml5YQ==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images/search;images;;&amp;text=&amp;etext=1261.cbiCQB4iPGYlyhP02fGfgWeA5XJrrh7eKdkxvZ-Cw0cBOPjRLQGnMrjifC4Bsdade6P_DikvdiedDxAmMC6Vo3KarAVBdAkGYtI0BbJRWHs.0b352df111f5cb3ba068b0013496aa60278471a9&amp;uuid=&amp;state=tid_Wvm4RM28ca_MiO4Ne9osTPtpHS9wicjEF5X7fRziVPIHCd9FyQ,,&amp;data=UlNrNmk5WktYejVVaS1zZThueDVKMFljWFJaa0hIdEZlNXVSNjRGclJxa3ZRTFZPZDQ3MnNJQ3lwLVlnTk1uN0dFUWNNTGhvUEVaVlJJc3Zlb0Zaei1NNjZBMThxR21JZ0RrN0xSWEF6SUx6TFBnbk5KRWt5dFloT0FCVExQelh3Z3pFamZ6ajFuQVdkeGh2S0FSQkRmM1ZYT2k2QWNaOVIyZ0ZEdlpOUTduSVZ1cjVIZjE0QXI2MmlvWC1Db0pEZk1YMnY4LTBmUGhBS1J1OFA4UzBVU0NaZEljdExvMEwzaThDaFFFWEh2eFpmdDg3dDIxS3MxVlBZcFhqYmxDQk8zdnJqcWRxR2FDbXY1NzUzbG9kN1VHcTlueUQ0Vjd4RXhiQ0l3UFc1UHdTb0pTYW8xa3ZYZE8wUVFOSmZFaWthcUVLcHBRbEUyVkJmVkhzY0ZEYnNBLCw,&amp;sign=9cf7539747dba07506cbffb8a1a77e64&amp;keyno=0&amp;b64e=2&amp;l10n=ru" TargetMode="External"/><Relationship Id="rId5" Type="http://schemas.openxmlformats.org/officeDocument/2006/relationships/hyperlink" Target="http://yandex.ru/clck/jsredir?from=yandex.ru;images/search;images;;&amp;text=&amp;etext=1261.sWLeit8dU0kWOuzZFCgvUZk8_tWhZB_VEY-9f3faW2GOAFjTHzcvf_7GbuOCCVljXdJVSHLNkiWf4iQdJJxeLNd7oW32Eg5b5F__W136d6K5LWyHrp_1mFWy-ZKhQ3zT.fd07f6279799c6e448047c1cca168966718dd78e&amp;uuid=&amp;state=tid_Wvm4RM28ca_MiO4Ne9osTPtpHS9wicjEF5X7fRziVPIHCd9FyQ,,&amp;data=UlNrNmk5WktYejd2OURWZVBpZXRJV0ViTDE5dWloMDdfQ050eUY0VFZObWpQZ2NlelVMX2VObTFETGVib0YtVFpoaGc5akFidTdRMTdfYU9lS1Z6MUYzLXVaZEdqYU94LUg3RUFwc3NJTmFJUkhWWmNrMUVGMkYtNDRZM2xCUWlFN3h1MGx4YzhnNCw,&amp;sign=1bb413dc0d48faa62f379dac4659c2d8&amp;keyno=0&amp;b64e=2&amp;l10n=ru" TargetMode="External"/><Relationship Id="rId4" Type="http://schemas.openxmlformats.org/officeDocument/2006/relationships/hyperlink" Target="http://yandex.ru/clck/jsredir?from=yandex.ru;images/search;images;;&amp;text=&amp;etext=1261.y9XLcQU1UBndhBAMleC64AzFxFCR4ycrING9y6TTo6sAJKGM69f1FHWx4JayWsN4DvMY7gXxJUh8AwHGdmShfSIVAvfqC0CMaqOz10h7HjU.9ffc64adaff699c5702b994b133d7e6761947b02&amp;uuid=&amp;state=tid_Wvm4RM28ca_MiO4Ne9osTPtpHS9wicjEF5X7fRziVPIHCd9FyQ,,&amp;data=UlNrNmk5WktYejdiZGJXMlpCZGtSZjFacG8tMUlvOHhiNnhNM05XN19FbEZTcDRNRWtEanZoWHFmelV3X0tXam1aRHU5YUtVT1JVY2VHVDVBaVdIdFhGbmdLQ3lVRWcwQ2dkaTBCbTg5Q0h1aHFQVXNLLTMyeVlpWHdPTjB2V2NoeVpWYTlaSzk0dGhJUlJRMmp5VldtY3dWRUNLY2RRQ0wzODl4UTVFWUlOa0ppWHdiSUJma3R6cmk2c1RLVS1ReWFzQk1ibXpMQ05oNkZ3alYyMFVrWmppWUhlRGxhZHpnNGlCcmNlM0M1UG4tZ2JtSUVId0VvMk5CNU51dlVjSVhZaFZHQUxLSlRMT0YzdkpvMGlMam9zZzdJSFcyanl5d1RUSmNhTlJwcVJQSXBEQWpJR3BWQSws&amp;sign=0b35b05d8eeb3837fc2cdbf9fcbe1757&amp;keyno=0&amp;b64e=2&amp;l10n=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_2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Проект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«Гордость моя Туапсинский район»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566124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Лапушинская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Лилия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Курбангалеевна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воспитатель высшей категории МБДОУ ДС № 33 «Журавлик» г.Туапсе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165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2" descr="E:\Последние фото\Детский Сад\фото\IMG_8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2016224" cy="268576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3" descr="E:\Последние фото\Детский Сад\фото\IMG_8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3269869" cy="244827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DSC005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659" y="3933056"/>
            <a:ext cx="3490295" cy="232345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528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Мини-музей «Военные реликвии»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132165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DSC0053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844824"/>
            <a:ext cx="4860032" cy="357915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Развлечение «Туапсе – город воинской славы»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165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N161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853432" cy="259228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20150325_08224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1" y="3717032"/>
            <a:ext cx="3704293" cy="278092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33265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Совместные поделки родителей с детьми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00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2592288" cy="345638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SDC13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96752"/>
            <a:ext cx="3419872" cy="256490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E:\DCIM\102NIKON\DSCN14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933056"/>
            <a:ext cx="3240360" cy="266429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4046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Кубанская изба и подворье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Образовательная область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«Художественно-эстетическое развитие»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N186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2759199" cy="38884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704" y="61653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Рисование «Флаг Туапсинского района»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SCN1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3563888" cy="26729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35896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Лепка «Орнамент национального костюма»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7667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Образовательная область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«Познание»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184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1"/>
            <a:ext cx="3519641" cy="302433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52" y="50131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Знакомство с национальными костюмами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SCN1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512" y="1556792"/>
            <a:ext cx="3648405" cy="273630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9992" y="443711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Знакомство с символикой Краснодарского края и Туапсе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15616" y="54868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Образовательная область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«Речевое развитие»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N1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772816"/>
            <a:ext cx="4283968" cy="3212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515719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Просмотр презентации и беседа по ней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Образовательная область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«Физическое развитие»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N1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72816"/>
            <a:ext cx="4139952" cy="3104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3732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Подвижная игра «Бездомный заяц»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Образовательная область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«Социально-коммуникативное развитие»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N1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76872"/>
            <a:ext cx="4608512" cy="34563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63688" y="60212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Сюжетно-ролевая игра «На дорогах города»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Праздник национальных культур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«Мы живем в Туапсинском районе»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DC10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348880"/>
            <a:ext cx="4475990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-4311098"/>
            <a:ext cx="8532439" cy="90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1.Непонимание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сущности региональной культуры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Отсутствие духовности в семьях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воспитанников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тсутствие знаний о родном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районе у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1\Desktop\Садик\Развивающая среда\9168_html_aef98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Список использованных источников: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1.Примерная общеобразовательная программа дошкольного образования «От рождения до школы» под редакцией Н.Е.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Т.С. Комаровой, М.А. Васильевой, Мозаика-Синтез, 2014г.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 vipgeo.ru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 proshkolu.ru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 smtClean="0">
                <a:hlinkClick r:id="rId5"/>
              </a:rPr>
              <a:t> avt-p-avt.ru</a:t>
            </a:r>
            <a:endParaRPr lang="ru-RU" sz="2400" dirty="0" smtClean="0"/>
          </a:p>
          <a:p>
            <a:pPr lvl="0"/>
            <a:r>
              <a:rPr lang="ru-RU" sz="2400" dirty="0" smtClean="0"/>
              <a:t>5.</a:t>
            </a:r>
            <a:r>
              <a:rPr lang="en-US" sz="2400" dirty="0" smtClean="0">
                <a:hlinkClick r:id="rId6"/>
              </a:rPr>
              <a:t> </a:t>
            </a:r>
            <a:r>
              <a:rPr lang="en-US" sz="2400" dirty="0" err="1" smtClean="0">
                <a:hlinkClick r:id="rId6"/>
              </a:rPr>
              <a:t>m.writing</a:t>
            </a:r>
            <a:r>
              <a:rPr lang="en-US" sz="2400" dirty="0" smtClean="0">
                <a:hlinkClick r:id="rId6"/>
              </a:rPr>
              <a:t>-accessories</a:t>
            </a:r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hlinkClick r:id="rId7"/>
              </a:rPr>
              <a:t>nsportal.ru/</a:t>
            </a:r>
            <a:r>
              <a:rPr lang="en-US" sz="2400" dirty="0" err="1" smtClean="0">
                <a:hlinkClick r:id="rId7"/>
              </a:rPr>
              <a:t>detskiy</a:t>
            </a:r>
            <a:r>
              <a:rPr lang="en-US" sz="2400" dirty="0" smtClean="0">
                <a:hlinkClick r:id="rId7"/>
              </a:rPr>
              <a:t>-sad/</a:t>
            </a:r>
            <a:r>
              <a:rPr lang="en-US" sz="2400" dirty="0" err="1" smtClean="0">
                <a:hlinkClick r:id="rId7"/>
              </a:rPr>
              <a:t>raznoe</a:t>
            </a:r>
            <a:r>
              <a:rPr lang="en-US" sz="2400" dirty="0" smtClean="0">
                <a:hlinkClick r:id="rId7"/>
              </a:rPr>
              <a:t>/2014/11/15/p</a:t>
            </a:r>
            <a:endParaRPr lang="en-US" sz="2400" dirty="0" smtClean="0"/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932984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-146371"/>
            <a:ext cx="835292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1.Развивать первоначальные представления об истории и природе родного района, культурных традициях народов, населяющих Туапсинский район.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Познакомить с людьми,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прославившими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Туапсинский район.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baseline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3.Воспитание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любви и патриотизма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 своей малой родине.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1247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Участники проекта: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1187624" y="2276872"/>
            <a:ext cx="2880320" cy="2376264"/>
          </a:xfrm>
          <a:prstGeom prst="star12">
            <a:avLst/>
          </a:prstGeom>
          <a:solidFill>
            <a:srgbClr val="F8F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2-конечная звезда 10"/>
          <p:cNvSpPr/>
          <p:nvPr/>
        </p:nvSpPr>
        <p:spPr>
          <a:xfrm>
            <a:off x="3707904" y="2132856"/>
            <a:ext cx="2880320" cy="2520280"/>
          </a:xfrm>
          <a:prstGeom prst="star12">
            <a:avLst/>
          </a:prstGeom>
          <a:solidFill>
            <a:srgbClr val="E428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Родители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-конечная звезда 11"/>
          <p:cNvSpPr/>
          <p:nvPr/>
        </p:nvSpPr>
        <p:spPr>
          <a:xfrm>
            <a:off x="2555776" y="3717032"/>
            <a:ext cx="2880320" cy="2376264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Создание в группе условий для приобретения опыта через знакомство с флорой и фауной Туапсинского района, героической обороной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Туапсе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годы ВОВ,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знаменитыми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людьми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нашего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района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2.Расширить представления детей о родном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районе.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Закрепить знания детей о национальном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составе Туапсинского района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Воспитание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патриотических чувств.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4960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Характеристика методов и средств реализации проекта: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1.Циклы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занятий, включающие различные виды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деятельности;</a:t>
            </a:r>
          </a:p>
          <a:p>
            <a:pPr marL="457200" indent="-45720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Беседы, просмотр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презентаций и видео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темам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проекта;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3.Проведение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развлечений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праздников;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4.Целевые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прогулки,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экскурсии;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Чтение и обсуждение художественной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литературы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6.Декоративно-прикладное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искусство, живопись.</a:t>
            </a:r>
          </a:p>
          <a:p>
            <a:pPr marL="457200" indent="-457200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1\Desktop\Садик\Развивающая среда\9168_html_aef98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Этапы реализации проекта: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 этап – организационный (август-сентябрь)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 этап -  формирующий (октябрь – апрель)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 этап - обобщающий (май)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8680"/>
            <a:ext cx="8892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Предполагаемый результат:</a:t>
            </a:r>
          </a:p>
          <a:p>
            <a:pPr lvl="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Знание своего домашнего адреса, название города, района, края.</a:t>
            </a: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2.Знание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место проживания: поселок, район,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округ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их символику; историю Туапсинского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района, достопримечательности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названия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улиц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природные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богатства.</a:t>
            </a: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3.Знание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национальные традиции и костюмы,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народов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населяющих Туапсинский район.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Активное участие родителей в ходе реализации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1\Desktop\Садик\Развивающая среда\9168_html_aef98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Реализация проекта по: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темам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История Туапсинского р-на (символика)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Туапсинский район в годы ВОВ (Туапсинская оборонительная операция)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Животный мир Туапсинского р-на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Растительный мир Туапсинского р-на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Достопримечательности Туапсинского р-на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 Знаменитые люди Туапсинского р-на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7. Национальные культуры Туапсинского р-на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образовательным областям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1.Познавательное развитие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2.Речевое развитие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3.Художественно-эстетическое развитие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4.Физическое развитие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5.Социально-коммуникативное развитие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491</Words>
  <Application>Microsoft Office PowerPoint</Application>
  <PresentationFormat>Экран (4:3)</PresentationFormat>
  <Paragraphs>265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DNS1</dc:creator>
  <cp:lastModifiedBy>DNS1</cp:lastModifiedBy>
  <cp:revision>65</cp:revision>
  <dcterms:created xsi:type="dcterms:W3CDTF">2016-12-01T15:56:39Z</dcterms:created>
  <dcterms:modified xsi:type="dcterms:W3CDTF">2016-12-13T20:08:57Z</dcterms:modified>
</cp:coreProperties>
</file>